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jpeg" ContentType="image/jpeg"/>
  <Override PartName="/ppt/media/image19.png" ContentType="image/png"/>
  <Override PartName="/ppt/media/image20.jpeg" ContentType="image/jpeg"/>
  <Override PartName="/ppt/media/image21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8626164-9E1C-47DB-B513-2E20DBF40B65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A42A1EF-0251-41E4-8E20-38AF57B31D0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A56DB5F-C086-4BFB-BEC5-500062DFF8E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7A330B7-CFBD-4719-A74D-B1D760D31A7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D62B8B7-F22E-431B-9001-88B312C10E2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6A64F43-7C7A-49CD-9274-2178EEAE448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903BE60-B3C3-47E2-98F9-E54D34DA10D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C8E259E-8DE5-4D94-9C88-03B99129FF7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2567B7E-D5FF-4428-99CB-729EFE9A73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62F97E2-1E9C-4DD3-8D0A-421C24B2352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C86C482-1365-4BBC-98C5-FC8B4A97B9C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C3EF290-632A-45E7-BD8E-612EAB8AA9F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F7AFC4-8336-412A-BA9D-395E0960FB3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E53B5D7-A154-423B-A742-680A3ADE9E4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A0849D4-D424-40B7-B072-1E95F036F2C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572760" y="1336320"/>
            <a:ext cx="6404760" cy="360000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55280" y="5144400"/>
            <a:ext cx="6039720" cy="4201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4281120" y="10154880"/>
            <a:ext cx="326808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75BF45C-9D98-4DE5-A042-8B0ED25EA15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76040" y="2666160"/>
            <a:ext cx="11902320" cy="105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7416000" y="5112000"/>
            <a:ext cx="4519080" cy="105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Пронтенко Ольга Павловна,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Педагог-психолог  ГБУ РА «Центр психолого-педагогической, медицинской и социальной помощи»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609480" y="221040"/>
            <a:ext cx="10965600" cy="12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609480" y="2860920"/>
            <a:ext cx="10965600" cy="14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Стрессоустойчивость педагога</a:t>
            </a:r>
            <a:r>
              <a:rPr b="1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4565520" y="6187680"/>
            <a:ext cx="6087960" cy="3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SimSun"/>
              </a:rPr>
              <a:t>Майкоп, 2023 год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Индивидуальная профилактика стресса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Работайте только в рабочее время.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Умейте говорить «НЕТ»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Правильные психологические установки.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Физические нагрузки.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Доброжелательные отношения с окружающими.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Индивидуальные консультации у психолога.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38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3024000" y="701640"/>
            <a:ext cx="6118920" cy="61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2952000" y="701640"/>
            <a:ext cx="6118920" cy="61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2967480" y="701640"/>
            <a:ext cx="6075000" cy="607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2952000" y="701640"/>
            <a:ext cx="6075000" cy="607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3068640" y="692640"/>
            <a:ext cx="6075000" cy="607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2060280" y="701640"/>
            <a:ext cx="6075000" cy="6075000"/>
          </a:xfrm>
          <a:prstGeom prst="rect">
            <a:avLst/>
          </a:prstGeom>
          <a:ln>
            <a:noFill/>
          </a:ln>
        </p:spPr>
      </p:pic>
      <p:sp>
        <p:nvSpPr>
          <p:cNvPr id="227" name="CustomShape 7"/>
          <p:cNvSpPr/>
          <p:nvPr/>
        </p:nvSpPr>
        <p:spPr>
          <a:xfrm>
            <a:off x="8215200" y="3024000"/>
            <a:ext cx="3362040" cy="160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Психологическое сопровождение </a:t>
            </a:r>
            <a:r>
              <a:rPr b="0" lang="ru-RU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t.me/pedagogimgppu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76040" y="2016000"/>
            <a:ext cx="11902320" cy="541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Спасибо за внимание!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Контакты: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Тел. 8(772) 54-02-62 (Центр)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                        </a:t>
            </a: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54-81-23 (ЦПМПК)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diaghost@mail.ru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3048840" y="5288400"/>
            <a:ext cx="6087960" cy="8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ahoma"/>
                <a:ea typeface="SimSun"/>
              </a:rPr>
              <a:t>cdc.minobr.ru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609120" y="22068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br/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792000" y="1766880"/>
            <a:ext cx="10728000" cy="49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Общая характеристика стресса.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Факторы стресса.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Симптомы негативного состояния.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Стадии формирования стрессовых изменений.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Экспресс диагностика.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6.Факторы формирования стрессоустойчивости.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Индивидуальная профилактика стресса.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Рекомендации  по сохранению психологического здоровья.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3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576000" y="504000"/>
            <a:ext cx="10968120" cy="7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br/>
            <a:br/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Общая характеристика стресса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732240" y="1296000"/>
            <a:ext cx="11145240" cy="528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5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Стресс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(с англ. Stress нажим, давление, напряжение)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это ответная реакция организма на события, воздействия, условия, нарушающее эмоциональное, физическое и ментальное равновесие человека.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Эустресс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(с греч. ЭУ хороший, настоящий)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этим термином обозначают положительный стресс.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Дистресс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(с англ.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Distress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горе, страдание, сильное недомогание, истощение)- этот вид относится к негативным стрессам.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609120" y="540000"/>
            <a:ext cx="10968120" cy="1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br/>
            <a:br/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Факторы стресса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732240" y="1296000"/>
            <a:ext cx="11145240" cy="528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 организационным факторам относятся: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Профессиональная деятельность, связанная с большим объемом и интенсивностью межличностных контактов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Большая перегрузка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Расплывчатые границы дополнительных обязанностей,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Большой поток информации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Коммуникативные отношения с учениками, родителями, коллегами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Рутинная работа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Психологический климат в коллективе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Работа в условиях дефицита  времени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 личностным факторам относятся: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Низкий уровень стрессоустойчивости в сочетании с высокой мотивацией и ответственностью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Холерический темперамент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Плохая адаптация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609120" y="35424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Симптомы негативного состояния</a:t>
            </a:r>
            <a:endParaRPr b="0" lang="ru-RU" sz="4300" spc="-1" strike="noStrike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792000" y="135144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Повышенная тревожность и раздражительность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Трудности с концентрацией внимания, трудности при принятии решений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Хроническое напряжение в сочетании с неспособностью расслабиться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Снижение качества выполняемой работы и задержки в ее выполнении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Разнообразные психосоматические проблемы 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Повышенное употребление алкоголя и табака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Эмоциональное отупение </a:t>
            </a:r>
            <a:endParaRPr b="0" lang="ru-RU" sz="31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504000" y="43200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Стадии формирования стрессовых изменений личности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09120" y="180000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0" name="Table 5"/>
          <p:cNvGraphicFramePr/>
          <p:nvPr/>
        </p:nvGraphicFramePr>
        <p:xfrm>
          <a:off x="432720" y="1800000"/>
          <a:ext cx="11015280" cy="4640760"/>
        </p:xfrm>
        <a:graphic>
          <a:graphicData uri="http://schemas.openxmlformats.org/drawingml/2006/table">
            <a:tbl>
              <a:tblPr/>
              <a:tblGrid>
                <a:gridCol w="2752920"/>
                <a:gridCol w="2752920"/>
                <a:gridCol w="2752920"/>
                <a:gridCol w="2756880"/>
              </a:tblGrid>
              <a:tr h="97308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Стадии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Период формирования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Наблюдаемые признаки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 изменений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730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На уровне произвольного поведения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3-х до 5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Провалы в памяти относительно двигательных действий(забыла записать, внести запись в документацию ,спросить, услышать ответ и т.д.)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Легкая тревога, объясняемая «склерозом» или « девичьей памятью»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730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2.На уровне межличностных отношений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5-ти до 15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Снижение потребности в общении (не хочу видеть учеников, коллег по работе, друзей; в четверг ощущение, что уже пятница; неделя длится бесконечно).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Появление устойчивых соматических симптомов( нет сил, энергии к концу недели, головные боли днем или вечером, раздражительность, мертвый или наоборот беспокойный сон, апатия ко всему, простуды)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7218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3.На уровне глубинных структур личности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 15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Потеря интереса к работе и жизни, эмоциональное безразличие, отупение, ощущение постоянного отсутствия сил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Уединение, стремление к общению с природой, животными, телевизором. Концентрация на своем самочувствии, ощущениях, ипохондрические настроения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609120" y="36000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Экспресс- диагностика состояния стресса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Я всегда стремлюсь делать работу до конца, но часто не успеваю и вынужден(а) наверстывать упущенное.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Когда я смотрю на себя в зеркало, я замечаю следы усталости и переутомления на своем лице.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На работе(В школе) и дома - сплошные неприятности.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Я упорно борюсь со своими вредными привычками, но у меня не получается.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Меня беспокоит будущее.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Мне трудно расслабиться после напряженного дня.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Вокруг происходят такие перемены, что голова идет кругом. Хорошо бы, если бы все не так стремительно менялось.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Я люблю семью и друзей, но часто вместе с ними я чувствую скуку и пустоту.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В жизни я ничего не достиг(ла) и часто испытываю разочарование в самом(ой) себе.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23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609120" y="36000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Экспресс- диагностика состояния стресса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 algn="ctr"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Подсчитайте количество своих положительных ответов.  Каждому ответу «ДА» присваивается 1 балл.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Если вы набрали 0-4 балла</a:t>
            </a: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Вы ведете себя в стрессовой ситуации довольно сдержанно и умеете регулировать свои собственные эмоции. Вы не раздражаетесь на других людей и не настроены винить себя. 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Если у вас в сумме получилось 5-7 баллов. </a:t>
            </a: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 не всегда правильно ведете себя в стрессовой ситуации. Иногда вы умеете сохранять самообладание, но бывают также случаи, когда вы заводитесь из-за пустяка и потом об этом жалеете. Вам необходимо заняться выработкой своих индивидуальных приемов самоконтроля в стрессе.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Если вы имеете 8-9 баллов</a:t>
            </a: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Вы переутомлены и истощены. Вы часто теряете самоконтроль в стрессовой ситуации и не умеете владеть собой. Следствие этого - страдаете и вы сами, и окружающие вас люди. Развитие у себя умений саморегуляции в стрессе - сейчас ваша главная жизненная задача. 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23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0920" y="144360"/>
            <a:ext cx="12009600" cy="5569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2352240" y="216000"/>
            <a:ext cx="8077680" cy="4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rcRect l="2378" t="0" r="77444" b="0"/>
          <a:stretch/>
        </p:blipFill>
        <p:spPr>
          <a:xfrm>
            <a:off x="348840" y="71280"/>
            <a:ext cx="941040" cy="78228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609120" y="552960"/>
            <a:ext cx="10968120" cy="12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>
              <a:lnSpc>
                <a:spcPct val="93000"/>
              </a:lnSpc>
            </a:pPr>
            <a:br/>
            <a:r>
              <a:rPr b="1" lang="ru-RU" sz="4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Факторы формирования стрессоустйчивости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-личностные особенности 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-отношение ко времени и планированию деятельности 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-контакт со своими эмоциями и точное их понимание </a:t>
            </a:r>
            <a:endParaRPr b="0" lang="ru-RU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-контакт со своим телом и навыки релаксации</a:t>
            </a: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23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9120" y="160308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609120" y="1607760"/>
            <a:ext cx="10968120" cy="50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Application>LibreOffice/6.0.3.2$Windows_x86 LibreOffice_project/8f48d515416608e3a835360314dac7e47fd0b821</Application>
  <Words>196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2020-05-03T14:10:55Z</dcterms:created>
  <dc:creator>1</dc:creator>
  <dc:description/>
  <dc:language>ru-RU</dc:language>
  <cp:lastModifiedBy/>
  <dcterms:modified xsi:type="dcterms:W3CDTF">2023-03-24T10:55:20Z</dcterms:modified>
  <cp:revision>88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